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Neck Park District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Alexis </a:t>
            </a:r>
            <a:r>
              <a:rPr lang="en-US" dirty="0" err="1"/>
              <a:t>Tubiolo</a:t>
            </a:r>
            <a:r>
              <a:rPr lang="en-US" dirty="0"/>
              <a:t> </a:t>
            </a:r>
          </a:p>
          <a:p>
            <a:r>
              <a:rPr lang="en-US" dirty="0"/>
              <a:t>Brian Sprague </a:t>
            </a:r>
          </a:p>
          <a:p>
            <a:r>
              <a:rPr lang="en-US" dirty="0" err="1"/>
              <a:t>Hiu</a:t>
            </a:r>
            <a:r>
              <a:rPr lang="en-US" dirty="0"/>
              <a:t> Cheng </a:t>
            </a:r>
          </a:p>
          <a:p>
            <a:r>
              <a:rPr lang="en-US" dirty="0" err="1"/>
              <a:t>Huei</a:t>
            </a:r>
            <a:r>
              <a:rPr lang="en-US" dirty="0"/>
              <a:t> Peng Chen </a:t>
            </a:r>
          </a:p>
          <a:p>
            <a:r>
              <a:rPr lang="en-US" dirty="0" err="1"/>
              <a:t>Marcanthony</a:t>
            </a:r>
            <a:r>
              <a:rPr lang="en-US" dirty="0"/>
              <a:t> </a:t>
            </a:r>
            <a:r>
              <a:rPr lang="en-US" dirty="0" err="1"/>
              <a:t>Liggieri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45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Group Class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648"/>
          <a:stretch/>
        </p:blipFill>
        <p:spPr>
          <a:xfrm>
            <a:off x="423254" y="1094704"/>
            <a:ext cx="11345489" cy="57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7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8" y="0"/>
            <a:ext cx="10364451" cy="1596177"/>
          </a:xfrm>
        </p:spPr>
        <p:txBody>
          <a:bodyPr/>
          <a:lstStyle/>
          <a:p>
            <a:r>
              <a:rPr lang="en-US" dirty="0" smtClean="0"/>
              <a:t>Lifeguard Eligibility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511"/>
          <a:stretch/>
        </p:blipFill>
        <p:spPr>
          <a:xfrm>
            <a:off x="356302" y="1121232"/>
            <a:ext cx="11402121" cy="57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Progression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85"/>
          <a:stretch/>
        </p:blipFill>
        <p:spPr>
          <a:xfrm>
            <a:off x="913149" y="1102680"/>
            <a:ext cx="9315188" cy="497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06" t="-366" r="206" b="31057"/>
          <a:stretch/>
        </p:blipFill>
        <p:spPr>
          <a:xfrm>
            <a:off x="3400022" y="3640818"/>
            <a:ext cx="8256227" cy="32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US" dirty="0" smtClean="0"/>
              <a:t>Attendance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" t="181" r="-103" b="9152"/>
          <a:stretch/>
        </p:blipFill>
        <p:spPr>
          <a:xfrm>
            <a:off x="271671" y="920090"/>
            <a:ext cx="11648658" cy="59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6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Navigate Database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433" b="5736"/>
          <a:stretch/>
        </p:blipFill>
        <p:spPr>
          <a:xfrm>
            <a:off x="598883" y="1004556"/>
            <a:ext cx="10994232" cy="58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Navigation Children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806"/>
          <a:stretch/>
        </p:blipFill>
        <p:spPr>
          <a:xfrm>
            <a:off x="332595" y="961724"/>
            <a:ext cx="11526807" cy="57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Navigation Customer Lookup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32"/>
          <a:stretch/>
        </p:blipFill>
        <p:spPr>
          <a:xfrm>
            <a:off x="455514" y="1114425"/>
            <a:ext cx="1127972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Navigation Group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677"/>
          <a:stretch/>
        </p:blipFill>
        <p:spPr>
          <a:xfrm>
            <a:off x="459480" y="1133999"/>
            <a:ext cx="11271787" cy="5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Navigation Lifeguard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586"/>
          <a:stretch/>
        </p:blipFill>
        <p:spPr>
          <a:xfrm>
            <a:off x="382968" y="1050434"/>
            <a:ext cx="11424812" cy="58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Help for Assistance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29"/>
          <a:stretch/>
        </p:blipFill>
        <p:spPr>
          <a:xfrm>
            <a:off x="609223" y="1029508"/>
            <a:ext cx="10973551" cy="58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452" y="0"/>
            <a:ext cx="10364451" cy="1596177"/>
          </a:xfrm>
        </p:spPr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14"/>
          <a:stretch/>
        </p:blipFill>
        <p:spPr>
          <a:xfrm>
            <a:off x="603730" y="1086921"/>
            <a:ext cx="10909893" cy="57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5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51" r="1538" b="10211"/>
          <a:stretch/>
        </p:blipFill>
        <p:spPr>
          <a:xfrm>
            <a:off x="0" y="0"/>
            <a:ext cx="12192000" cy="69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3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5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968" r="1852" b="50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998" r="1521" b="6007"/>
          <a:stretch/>
        </p:blipFill>
        <p:spPr>
          <a:xfrm>
            <a:off x="0" y="2686506"/>
            <a:ext cx="12219379" cy="4171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583" r="1235" b="40185"/>
          <a:stretch/>
        </p:blipFill>
        <p:spPr>
          <a:xfrm>
            <a:off x="0" y="0"/>
            <a:ext cx="12192000" cy="26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935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43" y="0"/>
            <a:ext cx="10364451" cy="1596177"/>
          </a:xfrm>
        </p:spPr>
        <p:txBody>
          <a:bodyPr/>
          <a:lstStyle/>
          <a:p>
            <a:r>
              <a:rPr lang="en-US" dirty="0" smtClean="0"/>
              <a:t>Forms 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7" b="5821"/>
          <a:stretch/>
        </p:blipFill>
        <p:spPr>
          <a:xfrm>
            <a:off x="563608" y="1017029"/>
            <a:ext cx="11046119" cy="58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35" y="0"/>
            <a:ext cx="10364451" cy="1596177"/>
          </a:xfrm>
        </p:spPr>
        <p:txBody>
          <a:bodyPr/>
          <a:lstStyle/>
          <a:p>
            <a:r>
              <a:rPr lang="en-US" dirty="0" smtClean="0"/>
              <a:t>Reports menu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700"/>
          <a:stretch/>
        </p:blipFill>
        <p:spPr>
          <a:xfrm>
            <a:off x="702438" y="1119099"/>
            <a:ext cx="10824443" cy="57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Group Class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57"/>
          <a:stretch/>
        </p:blipFill>
        <p:spPr>
          <a:xfrm>
            <a:off x="536711" y="954201"/>
            <a:ext cx="11118575" cy="59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Lifeguard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319"/>
          <a:stretch/>
        </p:blipFill>
        <p:spPr>
          <a:xfrm>
            <a:off x="612248" y="1020417"/>
            <a:ext cx="10966252" cy="58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83" y="0"/>
            <a:ext cx="10364451" cy="1596177"/>
          </a:xfrm>
        </p:spPr>
        <p:txBody>
          <a:bodyPr/>
          <a:lstStyle/>
          <a:p>
            <a:r>
              <a:rPr lang="en-US" dirty="0" smtClean="0"/>
              <a:t>Children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89"/>
          <a:stretch/>
        </p:blipFill>
        <p:spPr>
          <a:xfrm>
            <a:off x="547719" y="954157"/>
            <a:ext cx="11040578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Customer Lookup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93"/>
          <a:stretch/>
        </p:blipFill>
        <p:spPr>
          <a:xfrm>
            <a:off x="586291" y="978794"/>
            <a:ext cx="11018166" cy="5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/>
          <a:lstStyle/>
          <a:p>
            <a:r>
              <a:rPr lang="en-US" dirty="0" smtClean="0"/>
              <a:t>Special Needs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59"/>
          <a:stretch/>
        </p:blipFill>
        <p:spPr>
          <a:xfrm>
            <a:off x="576796" y="965915"/>
            <a:ext cx="11038404" cy="5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114</TotalTime>
  <Words>58</Words>
  <Application>Microsoft Office PowerPoint</Application>
  <PresentationFormat>Widescreen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Tw Cen MT</vt:lpstr>
      <vt:lpstr>Droplet</vt:lpstr>
      <vt:lpstr>Great Neck Park District Database</vt:lpstr>
      <vt:lpstr>Main menu</vt:lpstr>
      <vt:lpstr>Forms Menu</vt:lpstr>
      <vt:lpstr>Reports menu</vt:lpstr>
      <vt:lpstr>Group Class Form</vt:lpstr>
      <vt:lpstr>Lifeguard Form</vt:lpstr>
      <vt:lpstr>Children form</vt:lpstr>
      <vt:lpstr>Customer Lookup</vt:lpstr>
      <vt:lpstr>Special Needs report</vt:lpstr>
      <vt:lpstr>Group Class report</vt:lpstr>
      <vt:lpstr>Lifeguard Eligibility</vt:lpstr>
      <vt:lpstr>Progression Report</vt:lpstr>
      <vt:lpstr>Attendance report</vt:lpstr>
      <vt:lpstr>Navigate Database</vt:lpstr>
      <vt:lpstr>Navigation Children</vt:lpstr>
      <vt:lpstr>Navigation Customer Lookup</vt:lpstr>
      <vt:lpstr>Navigation Group Class</vt:lpstr>
      <vt:lpstr>Navigation Lifeguard</vt:lpstr>
      <vt:lpstr>Help for Assistance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Neck Park District Database</dc:title>
  <dc:creator>Public Computing</dc:creator>
  <cp:lastModifiedBy>Owner</cp:lastModifiedBy>
  <cp:revision>18</cp:revision>
  <dcterms:created xsi:type="dcterms:W3CDTF">2015-05-01T16:20:20Z</dcterms:created>
  <dcterms:modified xsi:type="dcterms:W3CDTF">2015-05-07T22:37:12Z</dcterms:modified>
</cp:coreProperties>
</file>